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27" r:id="rId1"/>
  </p:sldMasterIdLst>
  <p:sldIdLst>
    <p:sldId id="256" r:id="rId2"/>
    <p:sldId id="264" r:id="rId3"/>
    <p:sldId id="260" r:id="rId4"/>
    <p:sldId id="261" r:id="rId5"/>
    <p:sldId id="258" r:id="rId6"/>
    <p:sldId id="257" r:id="rId7"/>
    <p:sldId id="259" r:id="rId8"/>
    <p:sldId id="263" r:id="rId9"/>
    <p:sldId id="262" r:id="rId10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BC8986-7251-4E17-BC54-4DFE97980E81}" v="256" dt="2023-08-30T21:14:08.6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D69555-EE48-4B19-812B-4E1068DBF976}"/>
              </a:ext>
            </a:extLst>
          </p:cNvPr>
          <p:cNvSpPr/>
          <p:nvPr/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</a:extLst>
          </p:cNvPr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5388" y="863068"/>
            <a:ext cx="6007691" cy="4985916"/>
          </a:xfrm>
        </p:spPr>
        <p:txBody>
          <a:bodyPr anchor="ctr">
            <a:noAutofit/>
          </a:bodyPr>
          <a:lstStyle>
            <a:lvl1pPr algn="l">
              <a:lnSpc>
                <a:spcPct val="125000"/>
              </a:lnSpc>
              <a:defRPr sz="6000" b="0" cap="all" spc="15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97352" y="863068"/>
            <a:ext cx="3351729" cy="5120069"/>
          </a:xfrm>
        </p:spPr>
        <p:txBody>
          <a:bodyPr anchor="ctr">
            <a:normAutofit/>
          </a:bodyPr>
          <a:lstStyle>
            <a:lvl1pPr marL="0" indent="0" algn="l">
              <a:lnSpc>
                <a:spcPct val="150000"/>
              </a:lnSpc>
              <a:buNone/>
              <a:defRPr sz="2400" b="0" cap="none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72EEBA-3A5D-41CE-8465-A45A0F65674E}"/>
              </a:ext>
            </a:extLst>
          </p:cNvPr>
          <p:cNvSpPr/>
          <p:nvPr/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79F4CF2F-CDFA-4A37-837C-819D5238EA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97353" y="6309360"/>
            <a:ext cx="2151134" cy="457200"/>
          </a:xfrm>
        </p:spPr>
        <p:txBody>
          <a:bodyPr/>
          <a:lstStyle/>
          <a:p>
            <a:pPr algn="l"/>
            <a:fld id="{0DCFB061-4267-4D9F-8017-6F550D3068DF}" type="datetime1">
              <a:rPr lang="en-US" smtClean="0"/>
              <a:t>8/31/2023</a:t>
            </a:fld>
            <a:endParaRPr lang="en-US" dirty="0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CFECE62A-61A4-407D-8F0B-D459CD977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5388" y="6309360"/>
            <a:ext cx="6007691" cy="457200"/>
          </a:xfrm>
        </p:spPr>
        <p:txBody>
          <a:bodyPr/>
          <a:lstStyle>
            <a:lvl1pPr algn="r">
              <a:defRPr/>
            </a:lvl1pPr>
          </a:lstStyle>
          <a:p>
            <a:pPr algn="l"/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99FE60A9-FE2A-451F-9244-60FCE7FE9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030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1BC61-5547-4A60-8DA1-6699760D9972}" type="datetime1">
              <a:rPr lang="en-US" smtClean="0"/>
              <a:t>8/31/2023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807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24B9D1C6-60D0-4CD1-8F31-F912522EB041}" type="datetime1">
              <a:rPr lang="en-US" smtClean="0"/>
              <a:t>8/31/2023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5887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ED5C-5A53-433E-8A55-46F54CE81DA5}" type="datetime1">
              <a:rPr lang="en-US" smtClean="0"/>
              <a:t>8/31/2023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324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BFD12B6-57DE-4B63-A723-500B050FB7DD}"/>
              </a:ext>
            </a:extLst>
          </p:cNvPr>
          <p:cNvSpPr/>
          <p:nvPr/>
        </p:nvSpPr>
        <p:spPr>
          <a:xfrm>
            <a:off x="0" y="4215384"/>
            <a:ext cx="12192000" cy="264261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16" y="1406284"/>
            <a:ext cx="10593694" cy="2597841"/>
          </a:xfrm>
        </p:spPr>
        <p:txBody>
          <a:bodyPr anchor="b">
            <a:normAutofit/>
          </a:bodyPr>
          <a:lstStyle>
            <a:lvl1pPr algn="ctr">
              <a:lnSpc>
                <a:spcPct val="125000"/>
              </a:lnSpc>
              <a:defRPr sz="4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8312" y="4527856"/>
            <a:ext cx="6559018" cy="1570245"/>
          </a:xfrm>
        </p:spPr>
        <p:txBody>
          <a:bodyPr anchor="t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40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1E2E75-4758-4930-8024-39287C962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BC0C-B6DF-45E9-B954-11C99AA62C3E}" type="datetime1">
              <a:rPr lang="en-US" smtClean="0"/>
              <a:t>8/31/2023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8B9949-402C-42C2-9A94-16590FC0C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39D83F6-DAF4-4876-AA41-F246EC970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613A19-DDA2-44F6-9ED4-F87771C684B8}"/>
              </a:ext>
            </a:extLst>
          </p:cNvPr>
          <p:cNvSpPr/>
          <p:nvPr/>
        </p:nvSpPr>
        <p:spPr>
          <a:xfrm>
            <a:off x="0" y="4215384"/>
            <a:ext cx="1218895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123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76670" y="705114"/>
            <a:ext cx="6172412" cy="2403846"/>
          </a:xfrm>
        </p:spPr>
        <p:txBody>
          <a:bodyPr anchor="b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70" y="3749040"/>
            <a:ext cx="6172411" cy="2346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71B9-2624-4F21-93EE-35A78B1A0DAD}" type="datetime1">
              <a:rPr lang="en-US" smtClean="0"/>
              <a:t>8/31/2023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6B9B5-A5D1-4099-B52B-78F39AB0AFCB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51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67" y="658999"/>
            <a:ext cx="6166422" cy="457200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68" y="1116199"/>
            <a:ext cx="6166422" cy="20621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76668" y="3623098"/>
            <a:ext cx="6166421" cy="457200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6670" y="4102370"/>
            <a:ext cx="6166419" cy="206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7C2A-BE2E-4840-A907-3254E2916C96}" type="datetime1">
              <a:rPr lang="en-US" smtClean="0"/>
              <a:t>8/31/2023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26B370B-8381-431F-9492-0EA120511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A89085-2231-4A9C-B23C-B199A9DD26C5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361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D215-1C45-48A0-8534-39FFE8A7C95A}" type="datetime1">
              <a:rPr lang="en-US" smtClean="0"/>
              <a:t>8/31/2023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268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F41D3-C6B9-4E99-9321-87C4E2168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3A0F-DEF3-4134-98D0-2E1276938A8B}" type="datetime1">
              <a:rPr lang="en-US" smtClean="0"/>
              <a:t>8/31/2023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5BC6EB-07B1-46AF-AC33-E998BC6AA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E3A0C1-6562-4819-9E88-4C1378FD5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77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ACA29BA-0143-49FF-8608-DB1623D99537}"/>
              </a:ext>
            </a:extLst>
          </p:cNvPr>
          <p:cNvSpPr/>
          <p:nvPr/>
        </p:nvSpPr>
        <p:spPr>
          <a:xfrm>
            <a:off x="0" y="0"/>
            <a:ext cx="8248592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3015" y="640079"/>
            <a:ext cx="2796066" cy="2551751"/>
          </a:xfrm>
        </p:spPr>
        <p:txBody>
          <a:bodyPr anchor="b">
            <a:normAutofit/>
          </a:bodyPr>
          <a:lstStyle>
            <a:lvl1pPr algn="l">
              <a:lnSpc>
                <a:spcPct val="135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818" y="640078"/>
            <a:ext cx="6969693" cy="545592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753015" y="3223803"/>
            <a:ext cx="2796066" cy="2872197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010CF18-370D-4E80-AE4C-396FFDFCAE5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C5EBFE9C-5A22-4462-9C51-E00C03F55C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53015" y="6309360"/>
            <a:ext cx="1734207" cy="457200"/>
          </a:xfrm>
        </p:spPr>
        <p:txBody>
          <a:bodyPr/>
          <a:lstStyle>
            <a:lvl1pPr algn="l">
              <a:defRPr/>
            </a:lvl1pPr>
          </a:lstStyle>
          <a:p>
            <a:fld id="{61A2E4C8-2960-4ADD-862C-4D9643CB15AC}" type="datetime1">
              <a:rPr lang="en-US" smtClean="0"/>
              <a:t>8/31/2023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2EBBFF2E-AA66-4B76-9139-CB000B5A4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8818" y="6309360"/>
            <a:ext cx="6993867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44F64C4-BF20-4F6B-B650-57C71C828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991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4996" y="640079"/>
            <a:ext cx="2714085" cy="2695903"/>
          </a:xfrm>
        </p:spPr>
        <p:txBody>
          <a:bodyPr anchor="b">
            <a:noAutofit/>
          </a:bodyPr>
          <a:lstStyle>
            <a:lvl1pPr algn="l"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248592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834996" y="3429000"/>
            <a:ext cx="2714085" cy="2508026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949BC8-9ABF-49F6-851C-5DB0B86CA70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E1EE21-E3FA-4D43-B224-C664959637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34997" y="6309360"/>
            <a:ext cx="1645920" cy="457200"/>
          </a:xfrm>
        </p:spPr>
        <p:txBody>
          <a:bodyPr/>
          <a:lstStyle/>
          <a:p>
            <a:fld id="{48BDEA15-09CD-4275-A8E0-385C965F48B0}" type="datetime1">
              <a:rPr lang="en-US" smtClean="0"/>
              <a:t>8/31/2023</a:t>
            </a:fld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2D7F83-8993-4ED4-9F02-663CC0850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678B7-E511-4CE1-BEE5-89E959B9B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0080" y="6309360"/>
            <a:ext cx="4946592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239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786F82F-1B47-46ED-8EAE-53EF71E59E9A}"/>
              </a:ext>
            </a:extLst>
          </p:cNvPr>
          <p:cNvSpPr/>
          <p:nvPr/>
        </p:nvSpPr>
        <p:spPr>
          <a:xfrm>
            <a:off x="4718302" y="0"/>
            <a:ext cx="747369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18" y="705113"/>
            <a:ext cx="3411973" cy="519749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71" y="705113"/>
            <a:ext cx="6172412" cy="5197497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917" y="6309360"/>
            <a:ext cx="341197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4AF8082C-0922-4249-A612-B415F5231620}" type="datetime1">
              <a:rPr lang="en-US" smtClean="0"/>
              <a:t>8/31/2023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76670" y="6309360"/>
            <a:ext cx="4946592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9202" y="6309360"/>
            <a:ext cx="979879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F1BAF6F-6275-4646-9C59-331B29B9550F}"/>
              </a:ext>
            </a:extLst>
          </p:cNvPr>
          <p:cNvSpPr/>
          <p:nvPr/>
        </p:nvSpPr>
        <p:spPr>
          <a:xfrm rot="5400000">
            <a:off x="1257298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696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0" r:id="rId6"/>
    <p:sldLayoutId id="2147483816" r:id="rId7"/>
    <p:sldLayoutId id="2147483817" r:id="rId8"/>
    <p:sldLayoutId id="2147483818" r:id="rId9"/>
    <p:sldLayoutId id="2147483819" r:id="rId10"/>
    <p:sldLayoutId id="2147483821" r:id="rId11"/>
  </p:sldLayoutIdLst>
  <p:hf sldNum="0" hdr="0" ftr="0" dt="0"/>
  <p:txStyles>
    <p:titleStyle>
      <a:lvl1pPr algn="l" defTabSz="914400" rtl="0" eaLnBrk="1" latinLnBrk="0" hangingPunct="1">
        <a:lnSpc>
          <a:spcPct val="150000"/>
        </a:lnSpc>
        <a:spcBef>
          <a:spcPct val="0"/>
        </a:spcBef>
        <a:buNone/>
        <a:defRPr sz="36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23">
            <a:extLst>
              <a:ext uri="{FF2B5EF4-FFF2-40B4-BE49-F238E27FC236}">
                <a16:creationId xmlns:a16="http://schemas.microsoft.com/office/drawing/2014/main" id="{B725BC23-E0DD-4037-B2B8-7B6FA64543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ectangle 25">
            <a:extLst>
              <a:ext uri="{FF2B5EF4-FFF2-40B4-BE49-F238E27FC236}">
                <a16:creationId xmlns:a16="http://schemas.microsoft.com/office/drawing/2014/main" id="{199EE120-2D35-4A48-BAAE-238F986A13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6072" cy="18040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931D310-E56E-7BDC-BEEE-A8B6C7EF7D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384" r="21203" b="-2"/>
          <a:stretch/>
        </p:blipFill>
        <p:spPr>
          <a:xfrm>
            <a:off x="20" y="1804072"/>
            <a:ext cx="4458058" cy="4349801"/>
          </a:xfrm>
          <a:prstGeom prst="rect">
            <a:avLst/>
          </a:prstGeom>
        </p:spPr>
      </p:pic>
      <p:sp>
        <p:nvSpPr>
          <p:cNvPr id="37" name="Rectangle 27">
            <a:extLst>
              <a:ext uri="{FF2B5EF4-FFF2-40B4-BE49-F238E27FC236}">
                <a16:creationId xmlns:a16="http://schemas.microsoft.com/office/drawing/2014/main" id="{552F9EAC-0C70-441C-AC78-65174C28573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426076" y="1740090"/>
            <a:ext cx="7765922" cy="442752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882101" y="2146851"/>
            <a:ext cx="6666980" cy="2658269"/>
          </a:xfrm>
        </p:spPr>
        <p:txBody>
          <a:bodyPr anchor="b">
            <a:normAutofit/>
          </a:bodyPr>
          <a:lstStyle/>
          <a:p>
            <a:r>
              <a:rPr lang="uk-UA">
                <a:cs typeface="Calibri Light"/>
              </a:rPr>
              <a:t>Педрада </a:t>
            </a:r>
            <a:br>
              <a:rPr lang="uk-UA">
                <a:cs typeface="Calibri Light"/>
              </a:rPr>
            </a:br>
            <a:r>
              <a:rPr lang="uk-UA">
                <a:cs typeface="Calibri Light"/>
              </a:rPr>
              <a:t>31.08.2023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4882102" y="4810937"/>
            <a:ext cx="6666980" cy="1172200"/>
          </a:xfrm>
        </p:spPr>
        <p:txBody>
          <a:bodyPr anchor="t">
            <a:normAutofit/>
          </a:bodyPr>
          <a:lstStyle/>
          <a:p>
            <a:pPr>
              <a:lnSpc>
                <a:spcPct val="140000"/>
              </a:lnSpc>
            </a:pPr>
            <a:r>
              <a:rPr lang="uk-UA" sz="2000">
                <a:ea typeface="Meiryo"/>
              </a:rPr>
              <a:t>Підсумки 2022/2023 навчального року</a:t>
            </a:r>
          </a:p>
          <a:p>
            <a:pPr>
              <a:lnSpc>
                <a:spcPct val="140000"/>
              </a:lnSpc>
            </a:pPr>
            <a:r>
              <a:rPr lang="uk-UA" sz="2000">
                <a:ea typeface="Meiryo"/>
              </a:rPr>
              <a:t>та завдання на 2023/2024 навчальний рік</a:t>
            </a:r>
          </a:p>
        </p:txBody>
      </p:sp>
      <p:sp>
        <p:nvSpPr>
          <p:cNvPr id="38" name="Rectangle 29">
            <a:extLst>
              <a:ext uri="{FF2B5EF4-FFF2-40B4-BE49-F238E27FC236}">
                <a16:creationId xmlns:a16="http://schemas.microsoft.com/office/drawing/2014/main" id="{0D48F6B8-EF56-4340-982E-F4D6F5DC2F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1753806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C596C40-FEA6-4867-853D-CF37DE3B6BF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049" y="6167615"/>
            <a:ext cx="12192001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DC7C5E2-274E-49A3-A8E0-46A5B8CAC3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09423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6CF8D2C-9E01-48EC-8DDF-8A1FF60AED2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4070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024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7">
            <a:extLst>
              <a:ext uri="{FF2B5EF4-FFF2-40B4-BE49-F238E27FC236}">
                <a16:creationId xmlns:a16="http://schemas.microsoft.com/office/drawing/2014/main" id="{1ED69555-EE48-4B19-812B-4E1068DBF9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6" name="Rectangle 11">
            <a:extLst>
              <a:ext uri="{FF2B5EF4-FFF2-40B4-BE49-F238E27FC236}">
                <a16:creationId xmlns:a16="http://schemas.microsoft.com/office/drawing/2014/main" id="{6B72EEBA-3A5D-41CE-8465-A45A0F6567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7" name="Rectangle 13">
            <a:extLst>
              <a:ext uri="{FF2B5EF4-FFF2-40B4-BE49-F238E27FC236}">
                <a16:creationId xmlns:a16="http://schemas.microsoft.com/office/drawing/2014/main" id="{EA164D6B-6878-4B9F-A2D0-985D39B17B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15">
            <a:extLst>
              <a:ext uri="{FF2B5EF4-FFF2-40B4-BE49-F238E27FC236}">
                <a16:creationId xmlns:a16="http://schemas.microsoft.com/office/drawing/2014/main" id="{4413CD7F-736E-4AF7-AB2B-473CAA9E1D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-2946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420349-3617-2448-A4DE-760CDA21C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5102" y="592947"/>
            <a:ext cx="8791787" cy="3895085"/>
          </a:xfrm>
        </p:spPr>
        <p:txBody>
          <a:bodyPr vert="horz" lIns="109728" tIns="109728" rIns="109728" bIns="91440" rtlCol="0" anchor="b">
            <a:normAutofit/>
          </a:bodyPr>
          <a:lstStyle/>
          <a:p>
            <a:pPr>
              <a:lnSpc>
                <a:spcPct val="115000"/>
              </a:lnSpc>
            </a:pPr>
            <a:r>
              <a:rPr lang="en-US" sz="4500" b="0" cap="all">
                <a:solidFill>
                  <a:schemeClr val="tx1">
                    <a:lumMod val="65000"/>
                    <a:lumOff val="35000"/>
                  </a:schemeClr>
                </a:solidFill>
              </a:rPr>
              <a:t>Голосування за основні документи, що регламентують роботу закладу освіти</a:t>
            </a:r>
          </a:p>
        </p:txBody>
      </p:sp>
      <p:sp>
        <p:nvSpPr>
          <p:cNvPr id="29" name="Rectangle 17">
            <a:extLst>
              <a:ext uri="{FF2B5EF4-FFF2-40B4-BE49-F238E27FC236}">
                <a16:creationId xmlns:a16="http://schemas.microsoft.com/office/drawing/2014/main" id="{55EDA2F5-6B28-478B-9AC4-43FE41E2B3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724838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19">
            <a:extLst>
              <a:ext uri="{FF2B5EF4-FFF2-40B4-BE49-F238E27FC236}">
                <a16:creationId xmlns:a16="http://schemas.microsoft.com/office/drawing/2014/main" id="{701D712E-ABB9-4258-877D-9349C8577A0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790620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21">
            <a:extLst>
              <a:ext uri="{FF2B5EF4-FFF2-40B4-BE49-F238E27FC236}">
                <a16:creationId xmlns:a16="http://schemas.microsoft.com/office/drawing/2014/main" id="{E7528E56-1447-4C98-882B-CE26279501A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824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AAB380-F272-F08D-7EA8-A238173C3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endParaRPr lang="uk-UA">
              <a:solidFill>
                <a:schemeClr val="bg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Місце для вмісту 3" descr="Зображення, що містить текст, знімок екрана, схема, число&#10;&#10;Опис створено автоматично">
            <a:extLst>
              <a:ext uri="{FF2B5EF4-FFF2-40B4-BE49-F238E27FC236}">
                <a16:creationId xmlns:a16="http://schemas.microsoft.com/office/drawing/2014/main" id="{0A4BFE99-D1EA-4B33-9A79-79FF70B30F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7815" y="895144"/>
            <a:ext cx="9741721" cy="5958532"/>
          </a:xfrm>
        </p:spPr>
      </p:pic>
    </p:spTree>
    <p:extLst>
      <p:ext uri="{BB962C8B-B14F-4D97-AF65-F5344CB8AC3E}">
        <p14:creationId xmlns:p14="http://schemas.microsoft.com/office/powerpoint/2010/main" val="3001943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AC94C9-D2CE-B8C3-CDAA-3396B14E0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endParaRPr lang="uk-UA">
              <a:solidFill>
                <a:schemeClr val="bg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Місце для вмісту 3" descr="Зображення, що містить текст, знімок екрана, схема, число&#10;&#10;Опис створено автоматично">
            <a:extLst>
              <a:ext uri="{FF2B5EF4-FFF2-40B4-BE49-F238E27FC236}">
                <a16:creationId xmlns:a16="http://schemas.microsoft.com/office/drawing/2014/main" id="{85B4C2AC-26D1-B810-BFE8-FF9B164F0F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9379" y="900493"/>
            <a:ext cx="11159183" cy="5844350"/>
          </a:xfrm>
        </p:spPr>
      </p:pic>
    </p:spTree>
    <p:extLst>
      <p:ext uri="{BB962C8B-B14F-4D97-AF65-F5344CB8AC3E}">
        <p14:creationId xmlns:p14="http://schemas.microsoft.com/office/powerpoint/2010/main" val="168744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34EE865D-5A59-4DD1-A94D-A8DBE4A9E0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29723A0-D41B-4C41-8D49-B56A874655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3467"/>
            <a:ext cx="642915" cy="557106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Рисунок 1" descr="Зображення, що містить текст, знімок екрана, схема, Графік&#10;&#10;Опис створено автоматично">
            <a:extLst>
              <a:ext uri="{FF2B5EF4-FFF2-40B4-BE49-F238E27FC236}">
                <a16:creationId xmlns:a16="http://schemas.microsoft.com/office/drawing/2014/main" id="{B09D5CC0-E4C4-AE09-829A-BACED2D4EE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231" y="675169"/>
            <a:ext cx="11494335" cy="544202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CB8E2193-D83A-4F93-AA5A-6B128ADC200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15" y="6214533"/>
            <a:ext cx="11599127" cy="643467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465BEC9-9A64-4330-A094-2323D0EE1E8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7891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B1DA58A-A755-4FCE-9BED-1E4AD6C9556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611461"/>
            <a:ext cx="1218895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E23EFB5-5855-497F-AC57-6C194148701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6184551"/>
            <a:ext cx="1218895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259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4EE865D-5A59-4DD1-A94D-A8DBE4A9E0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29723A0-D41B-4C41-8D49-B56A874655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3467"/>
            <a:ext cx="642915" cy="557106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Рисунок 3" descr="Зображення, що містить текст, знімок екрана, Шрифт, схема&#10;&#10;Опис створено автоматично">
            <a:extLst>
              <a:ext uri="{FF2B5EF4-FFF2-40B4-BE49-F238E27FC236}">
                <a16:creationId xmlns:a16="http://schemas.microsoft.com/office/drawing/2014/main" id="{F8D0CC39-732E-342F-701E-C1540C4210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453" y="675170"/>
            <a:ext cx="11447298" cy="5460839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CB8E2193-D83A-4F93-AA5A-6B128ADC200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15" y="6214533"/>
            <a:ext cx="11599127" cy="643467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465BEC9-9A64-4330-A094-2323D0EE1E8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7891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B1DA58A-A755-4FCE-9BED-1E4AD6C9556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611461"/>
            <a:ext cx="1218895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E23EFB5-5855-497F-AC57-6C194148701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6184551"/>
            <a:ext cx="1218895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573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ED69555-EE48-4B19-812B-4E1068DBF9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B72EEBA-3A5D-41CE-8465-A45A0F6567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EA164D6B-6878-4B9F-A2D0-985D39B17B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413CD7F-736E-4AF7-AB2B-473CAA9E1D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-2946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5EDA2F5-6B28-478B-9AC4-43FE41E2B3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916907"/>
            <a:ext cx="12192000" cy="237401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4D5FE5B-80AA-CC4A-C9D6-7B34FBD6345D}"/>
              </a:ext>
            </a:extLst>
          </p:cNvPr>
          <p:cNvSpPr txBox="1"/>
          <p:nvPr/>
        </p:nvSpPr>
        <p:spPr>
          <a:xfrm>
            <a:off x="1635102" y="4153113"/>
            <a:ext cx="9180747" cy="1248431"/>
          </a:xfrm>
          <a:prstGeom prst="rect">
            <a:avLst/>
          </a:prstGeom>
        </p:spPr>
        <p:txBody>
          <a:bodyPr rot="0" spcFirstLastPara="0" vertOverflow="overflow" horzOverflow="overflow" vert="horz" lIns="109728" tIns="109728" rIns="109728" bIns="9144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12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400" cap="all" spc="15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Підсумки</a:t>
            </a:r>
            <a:r>
              <a:rPr lang="en-US" sz="5400" cap="all" spc="15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НМТ 2023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01D712E-ABB9-4258-877D-9349C8577A0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979202"/>
            <a:ext cx="1006766" cy="22494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7528E56-1447-4C98-882B-CE26279501A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Рисунок 1" descr="Зображення, що містить текст, знімок екрана, схема, Паралель&#10;&#10;Опис створено автоматично">
            <a:extLst>
              <a:ext uri="{FF2B5EF4-FFF2-40B4-BE49-F238E27FC236}">
                <a16:creationId xmlns:a16="http://schemas.microsoft.com/office/drawing/2014/main" id="{E67E0877-BCC6-BDBA-72AB-F8047C511D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5102" y="484632"/>
            <a:ext cx="9992305" cy="3857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38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4EE865D-5A59-4DD1-A94D-A8DBE4A9E0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29723A0-D41B-4C41-8D49-B56A874655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3467"/>
            <a:ext cx="642915" cy="557106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Рисунок 2" descr="Зображення, що містить текст, знімок екрана, Шрифт, число&#10;&#10;Опис створено автоматично">
            <a:extLst>
              <a:ext uri="{FF2B5EF4-FFF2-40B4-BE49-F238E27FC236}">
                <a16:creationId xmlns:a16="http://schemas.microsoft.com/office/drawing/2014/main" id="{C51509CC-FF28-B186-BDA2-6B93D3660B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893" y="816386"/>
            <a:ext cx="4956006" cy="2139814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CB8E2193-D83A-4F93-AA5A-6B128ADC200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15" y="6214533"/>
            <a:ext cx="11599127" cy="643467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465BEC9-9A64-4330-A094-2323D0EE1E8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7891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B1DA58A-A755-4FCE-9BED-1E4AD6C9556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611461"/>
            <a:ext cx="1218895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Рисунок 3" descr="Зображення, що містить текст, знімок екрана, Шрифт, ряд&#10;&#10;Опис створено автоматично">
            <a:extLst>
              <a:ext uri="{FF2B5EF4-FFF2-40B4-BE49-F238E27FC236}">
                <a16:creationId xmlns:a16="http://schemas.microsoft.com/office/drawing/2014/main" id="{34226043-4DE1-4782-C898-4F43948ABF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6674" y="3326726"/>
            <a:ext cx="4956006" cy="206203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2E23EFB5-5855-497F-AC57-6C194148701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6184551"/>
            <a:ext cx="1218895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Рисунок 4" descr="Зображення, що містить текст, знімок екрана, Шрифт, число&#10;&#10;Опис створено автоматично">
            <a:extLst>
              <a:ext uri="{FF2B5EF4-FFF2-40B4-BE49-F238E27FC236}">
                <a16:creationId xmlns:a16="http://schemas.microsoft.com/office/drawing/2014/main" id="{E4585DAC-A384-0BBF-F361-1207DC4DAC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40029" y="816647"/>
            <a:ext cx="5066828" cy="2139078"/>
          </a:xfrm>
          <a:prstGeom prst="rect">
            <a:avLst/>
          </a:prstGeom>
        </p:spPr>
      </p:pic>
      <p:pic>
        <p:nvPicPr>
          <p:cNvPr id="6" name="Рисунок 5" descr="Зображення, що містить текст, знімок екрана, Шрифт, число&#10;&#10;Опис створено автоматично">
            <a:extLst>
              <a:ext uri="{FF2B5EF4-FFF2-40B4-BE49-F238E27FC236}">
                <a16:creationId xmlns:a16="http://schemas.microsoft.com/office/drawing/2014/main" id="{954F3B73-1644-6002-E96C-C2E6CFBE8E1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40030" y="3359588"/>
            <a:ext cx="5066829" cy="2067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962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ED69555-EE48-4B19-812B-4E1068DBF9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B72EEBA-3A5D-41CE-8465-A45A0F6567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EA164D6B-6878-4B9F-A2D0-985D39B17B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413CD7F-736E-4AF7-AB2B-473CAA9E1D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-2946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5EDA2F5-6B28-478B-9AC4-43FE41E2B3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916907"/>
            <a:ext cx="12192000" cy="237401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6C59E3-DE56-42D9-23B5-C2B5F4A1BF2A}"/>
              </a:ext>
            </a:extLst>
          </p:cNvPr>
          <p:cNvSpPr txBox="1"/>
          <p:nvPr/>
        </p:nvSpPr>
        <p:spPr>
          <a:xfrm>
            <a:off x="1635102" y="4153113"/>
            <a:ext cx="9180747" cy="1248431"/>
          </a:xfrm>
          <a:prstGeom prst="rect">
            <a:avLst/>
          </a:prstGeom>
        </p:spPr>
        <p:txBody>
          <a:bodyPr rot="0" spcFirstLastPara="0" vertOverflow="overflow" horzOverflow="overflow" vert="horz" lIns="109728" tIns="109728" rIns="109728" bIns="9144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11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600" cap="all" spc="15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Відсоток</a:t>
            </a:r>
            <a:r>
              <a:rPr lang="en-US" sz="2600" cap="all" spc="15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600" cap="all" spc="15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учнів</a:t>
            </a:r>
            <a:r>
              <a:rPr lang="en-US" sz="2600" cap="all" spc="15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US" sz="2600" cap="all" spc="15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що</a:t>
            </a:r>
            <a:r>
              <a:rPr lang="en-US" sz="2600" cap="all" spc="15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600" cap="all" spc="15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набрали</a:t>
            </a:r>
            <a:r>
              <a:rPr lang="en-US" sz="2600" cap="all" spc="15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 </a:t>
            </a:r>
            <a:endParaRPr lang="uk-UA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ct val="114999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600" cap="all" spc="15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більше</a:t>
            </a:r>
            <a:r>
              <a:rPr lang="en-US" sz="2600" cap="all" spc="15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180 </a:t>
            </a:r>
            <a:r>
              <a:rPr lang="en-US" sz="2600" cap="all" spc="15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балів</a:t>
            </a:r>
            <a:endParaRPr lang="uk-UA" dirty="0" err="1">
              <a:solidFill>
                <a:schemeClr val="bg1"/>
              </a:solidFill>
              <a:ea typeface="Meiryo"/>
              <a:cs typeface="+mj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01D712E-ABB9-4258-877D-9349C8577A0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979202"/>
            <a:ext cx="1006766" cy="22494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7528E56-1447-4C98-882B-CE26279501A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Рисунок 3" descr="Зображення, що містить текст, знімок екрана, схема&#10;&#10;Опис створено автоматично">
            <a:extLst>
              <a:ext uri="{FF2B5EF4-FFF2-40B4-BE49-F238E27FC236}">
                <a16:creationId xmlns:a16="http://schemas.microsoft.com/office/drawing/2014/main" id="{769DF3C9-021C-7750-C4E6-0D8D3C75E7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327" y="37021"/>
            <a:ext cx="11115790" cy="3877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98881"/>
      </p:ext>
    </p:extLst>
  </p:cSld>
  <p:clrMapOvr>
    <a:masterClrMapping/>
  </p:clrMapOvr>
</p:sld>
</file>

<file path=ppt/theme/theme1.xml><?xml version="1.0" encoding="utf-8"?>
<a:theme xmlns:a="http://schemas.openxmlformats.org/drawingml/2006/main" name="ShojiVTI">
  <a:themeElements>
    <a:clrScheme name="Shoji">
      <a:dk1>
        <a:sysClr val="windowText" lastClr="000000"/>
      </a:dk1>
      <a:lt1>
        <a:sysClr val="window" lastClr="FFFFFF"/>
      </a:lt1>
      <a:dk2>
        <a:srgbClr val="595460"/>
      </a:dk2>
      <a:lt2>
        <a:srgbClr val="EBEDEB"/>
      </a:lt2>
      <a:accent1>
        <a:srgbClr val="97A7B8"/>
      </a:accent1>
      <a:accent2>
        <a:srgbClr val="A5B592"/>
      </a:accent2>
      <a:accent3>
        <a:srgbClr val="CED228"/>
      </a:accent3>
      <a:accent4>
        <a:srgbClr val="D1C499"/>
      </a:accent4>
      <a:accent5>
        <a:srgbClr val="BDB3B6"/>
      </a:accent5>
      <a:accent6>
        <a:srgbClr val="C5A98D"/>
      </a:accent6>
      <a:hlink>
        <a:srgbClr val="CC9900"/>
      </a:hlink>
      <a:folHlink>
        <a:srgbClr val="96A9A9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ojiVTI" id="{00D0DDEB-E771-48E5-9E96-0647434F08B1}" vid="{9D22D596-7FD0-4F89-958C-AD79A09491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Office PowerPoint</Application>
  <PresentationFormat>Широкоэкранный</PresentationFormat>
  <Paragraphs>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Calibri Light</vt:lpstr>
      <vt:lpstr>Corbel</vt:lpstr>
      <vt:lpstr>Meiryo</vt:lpstr>
      <vt:lpstr>ShojiVTI</vt:lpstr>
      <vt:lpstr>Педрада  31.08.2023</vt:lpstr>
      <vt:lpstr>Голосування за основні документи, що регламентують роботу закладу освіти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Педр</dc:title>
  <dc:creator/>
  <cp:lastModifiedBy/>
  <cp:revision>112</cp:revision>
  <dcterms:created xsi:type="dcterms:W3CDTF">2012-08-15T23:17:22Z</dcterms:created>
  <dcterms:modified xsi:type="dcterms:W3CDTF">2023-08-30T23:22:41Z</dcterms:modified>
</cp:coreProperties>
</file>